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68269"/>
  </p:normalViewPr>
  <p:slideViewPr>
    <p:cSldViewPr snapToGrid="0" snapToObjects="1" showGuides="1">
      <p:cViewPr varScale="1">
        <p:scale>
          <a:sx n="35" d="100"/>
          <a:sy n="35" d="100"/>
        </p:scale>
        <p:origin x="224" y="48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53217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allg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.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Infos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Hauptkategorien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Auswahlkriterien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Öffnungszeiten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ranking</a:t>
            </a:r>
          </a:p>
          <a:p>
            <a:endParaRPr lang="en-US" sz="2200" dirty="0" smtClean="0">
              <a:latin typeface="+mn-lt"/>
              <a:ea typeface="+mn-ea"/>
              <a:cs typeface="+mn-cs"/>
              <a:sym typeface="Helvetica Neue"/>
            </a:endParaRPr>
          </a:p>
          <a:p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Ranking: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Wie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Mehrfachbewertung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verhindern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login -&gt;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hätte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user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Mehraufwand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=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keine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Bewertungen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dagegen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weil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: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nicht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gewährleisten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konnten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dass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: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Mehrfachbewertung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richtige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Aussagen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überhaupt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im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RR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gegessen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haben</a:t>
            </a:r>
            <a:endParaRPr lang="en-US" sz="2200" dirty="0" smtClean="0">
              <a:latin typeface="+mn-lt"/>
              <a:ea typeface="+mn-ea"/>
              <a:cs typeface="+mn-cs"/>
              <a:sym typeface="Helvetica Neue"/>
            </a:endParaRPr>
          </a:p>
          <a:p>
            <a:endParaRPr lang="en-US" sz="2200" dirty="0" smtClean="0">
              <a:latin typeface="+mn-lt"/>
              <a:ea typeface="+mn-ea"/>
              <a:cs typeface="+mn-cs"/>
              <a:sym typeface="Helvetica Neue"/>
            </a:endParaRPr>
          </a:p>
          <a:p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Suche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: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Ergebnisse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nach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Relevanz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- MySQL -&gt;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Volltextsuche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mit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Algolia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3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Vorteile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: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Schnelligkeit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(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Bis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200 mal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schneller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als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Elasticsearch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), </a:t>
            </a:r>
          </a:p>
          <a:p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für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viele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verschieden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Sprachen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API’s (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php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ruby,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js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java, photon, swift, android …),</a:t>
            </a:r>
          </a:p>
          <a:p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-&gt; code snippets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für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das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Einbinden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und Templates, </a:t>
            </a:r>
          </a:p>
          <a:p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liefert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Ergebnisse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in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Echtzeit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</a:t>
            </a:r>
          </a:p>
          <a:p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bietet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auch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Infinite Scroll, Geo-Search, Offline Mode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usw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01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Funktioniert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: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Daten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werden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direkt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auf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dem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Algolia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Server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gespeichert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(JSON), </a:t>
            </a:r>
          </a:p>
          <a:p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konfiguriert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man die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suche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im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dashboard von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algolia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</a:p>
          <a:p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(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Auswahl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der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Suchkriterien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Verhalten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bei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noResult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en-US" sz="2200" dirty="0" err="1" smtClean="0">
                <a:latin typeface="+mn-lt"/>
                <a:ea typeface="+mn-ea"/>
                <a:cs typeface="+mn-cs"/>
                <a:sym typeface="Helvetica Neue"/>
              </a:rPr>
              <a:t>Synonyme</a:t>
            </a:r>
            <a:r>
              <a:rPr lang="en-US" sz="2200" dirty="0" smtClean="0">
                <a:latin typeface="+mn-lt"/>
                <a:ea typeface="+mn-ea"/>
                <a:cs typeface="+mn-cs"/>
                <a:sym typeface="Helvetica Neue"/>
              </a:rPr>
              <a:t>,  </a:t>
            </a:r>
            <a:r>
              <a:rPr lang="en-US" sz="2200" b="1" dirty="0" err="1" smtClean="0">
                <a:latin typeface="+mn-lt"/>
                <a:ea typeface="+mn-ea"/>
                <a:cs typeface="+mn-cs"/>
                <a:sym typeface="Helvetica Neue"/>
              </a:rPr>
              <a:t>sehr</a:t>
            </a:r>
            <a:r>
              <a:rPr lang="en-US" sz="2200" b="1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1" dirty="0" err="1" smtClean="0">
                <a:latin typeface="+mn-lt"/>
                <a:ea typeface="+mn-ea"/>
                <a:cs typeface="+mn-cs"/>
                <a:sym typeface="Helvetica Neue"/>
              </a:rPr>
              <a:t>mächtig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), </a:t>
            </a:r>
          </a:p>
          <a:p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bindet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man die search auf der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eigenen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Webseite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ein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</a:p>
          <a:p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bietet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auch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noch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Analysen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um die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eigenen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Dienst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zu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verbessern</a:t>
            </a:r>
            <a:endParaRPr lang="en-US" sz="2200" b="0" dirty="0" smtClean="0">
              <a:latin typeface="+mn-lt"/>
              <a:ea typeface="+mn-ea"/>
              <a:cs typeface="+mn-cs"/>
              <a:sym typeface="Helvetica Neue"/>
            </a:endParaRPr>
          </a:p>
          <a:p>
            <a:endParaRPr lang="en-US" sz="2200" b="0" dirty="0" smtClean="0">
              <a:latin typeface="+mn-lt"/>
              <a:ea typeface="+mn-ea"/>
              <a:cs typeface="+mn-cs"/>
              <a:sym typeface="Helvetica Neue"/>
            </a:endParaRPr>
          </a:p>
          <a:p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Instant search -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Ergebnisse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in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Echtzeit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, button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oder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Buchstabe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, typo </a:t>
            </a:r>
            <a:r>
              <a:rPr lang="en-US" sz="2200" b="0" dirty="0" err="1" smtClean="0">
                <a:latin typeface="+mn-lt"/>
                <a:ea typeface="+mn-ea"/>
                <a:cs typeface="+mn-cs"/>
                <a:sym typeface="Helvetica Neue"/>
              </a:rPr>
              <a:t>toleranz</a:t>
            </a:r>
            <a:r>
              <a:rPr lang="en-US" sz="2200" b="0" dirty="0" smtClean="0">
                <a:latin typeface="+mn-lt"/>
                <a:ea typeface="+mn-ea"/>
                <a:cs typeface="+mn-cs"/>
                <a:sym typeface="Helvetica Neue"/>
              </a:rPr>
              <a:t>, flexible ranking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0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A0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387453" y="357186"/>
            <a:ext cx="15609094" cy="303609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9" cy="8840393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1pPr>
            <a:lvl2pPr marL="808263" indent="-465363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2pPr>
            <a:lvl3pPr marL="1151164" indent="-465363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3pPr>
            <a:lvl4pPr marL="14940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4pPr>
            <a:lvl5pPr marL="18369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"/>
              </a:defRPr>
            </a:lvl1pPr>
            <a:lvl2pPr>
              <a:defRPr>
                <a:latin typeface="+mn-lt"/>
                <a:ea typeface="+mn-ea"/>
                <a:cs typeface="+mn-cs"/>
                <a:sym typeface="Helvetica Neue"/>
              </a:defRPr>
            </a:lvl2pPr>
            <a:lvl3pPr>
              <a:defRPr>
                <a:latin typeface="+mn-lt"/>
                <a:ea typeface="+mn-ea"/>
                <a:cs typeface="+mn-cs"/>
                <a:sym typeface="Helvetica Neue"/>
              </a:defRPr>
            </a:lvl3pPr>
            <a:lvl4pPr>
              <a:defRPr>
                <a:latin typeface="+mn-lt"/>
                <a:ea typeface="+mn-ea"/>
                <a:cs typeface="+mn-cs"/>
                <a:sym typeface="Helvetica Neue"/>
              </a:defRPr>
            </a:lvl4pPr>
            <a:lvl5pPr>
              <a:defRPr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quarter" idx="13"/>
          </p:nvPr>
        </p:nvSpPr>
        <p:spPr>
          <a:xfrm>
            <a:off x="12513467" y="6983014"/>
            <a:ext cx="7500941" cy="5482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quarter" idx="14"/>
          </p:nvPr>
        </p:nvSpPr>
        <p:spPr>
          <a:xfrm>
            <a:off x="12513467" y="892967"/>
            <a:ext cx="7500941" cy="54828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5"/>
          </p:nvPr>
        </p:nvSpPr>
        <p:spPr>
          <a:xfrm>
            <a:off x="4387453" y="892967"/>
            <a:ext cx="7500939" cy="11572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947546"/>
            <a:ext cx="14716127" cy="64770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>
                <a:latin typeface="+mn-lt"/>
                <a:ea typeface="+mn-ea"/>
                <a:cs typeface="+mn-cs"/>
                <a:sym typeface="Helvetica Neue"/>
              </a:defRPr>
            </a:lvl1pPr>
            <a:lvl2pPr marL="888999" indent="-444499" algn="ctr">
              <a:spcBef>
                <a:spcPts val="0"/>
              </a:spcBef>
              <a:defRPr sz="3200" i="1">
                <a:latin typeface="+mn-lt"/>
                <a:ea typeface="+mn-ea"/>
                <a:cs typeface="+mn-cs"/>
                <a:sym typeface="Helvetica Neue"/>
              </a:defRPr>
            </a:lvl2pPr>
            <a:lvl3pPr marL="1333499" indent="-444499" algn="ctr">
              <a:spcBef>
                <a:spcPts val="0"/>
              </a:spcBef>
              <a:defRPr sz="3200" i="1">
                <a:latin typeface="+mn-lt"/>
                <a:ea typeface="+mn-ea"/>
                <a:cs typeface="+mn-cs"/>
                <a:sym typeface="Helvetica Neue"/>
              </a:defRPr>
            </a:lvl3pPr>
            <a:lvl4pPr marL="1777999" indent="-444499" algn="ctr">
              <a:spcBef>
                <a:spcPts val="0"/>
              </a:spcBef>
              <a:defRPr sz="3200" i="1">
                <a:latin typeface="+mn-lt"/>
                <a:ea typeface="+mn-ea"/>
                <a:cs typeface="+mn-cs"/>
                <a:sym typeface="Helvetica Neue"/>
              </a:defRPr>
            </a:lvl4pPr>
            <a:lvl5pPr marL="2222499" indent="-444499" algn="ctr">
              <a:spcBef>
                <a:spcPts val="0"/>
              </a:spcBef>
              <a:defRPr sz="3200" i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4833937" y="6055914"/>
            <a:ext cx="14716128" cy="8636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4387453" y="1906586"/>
            <a:ext cx="15609094" cy="303609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387453" y="5192712"/>
            <a:ext cx="15609094" cy="71691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1" name="LogoLLgoldig.png" descr="LogoLLgold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9914" y="384744"/>
            <a:ext cx="1604220" cy="160422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/>
          <p:cNvSpPr>
            <a:spLocks noGrp="1"/>
          </p:cNvSpPr>
          <p:nvPr>
            <p:ph type="pic" sz="half" idx="13"/>
          </p:nvPr>
        </p:nvSpPr>
        <p:spPr>
          <a:xfrm>
            <a:off x="5325069" y="946546"/>
            <a:ext cx="13722212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7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500940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6"/>
            <a:ext cx="7500939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4387453" y="357186"/>
            <a:ext cx="15609094" cy="303609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2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15763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4" y="13073062"/>
            <a:ext cx="466267" cy="47767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titleStyle>
    <p:bodyStyle>
      <a:lvl1pPr marL="611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1055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1500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1944686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23891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2833686" marR="0" indent="-61118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3278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37226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4167187" marR="0" indent="-611187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IDEO?"/>
          <p:cNvSpPr txBox="1">
            <a:spLocks noGrp="1"/>
          </p:cNvSpPr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r>
              <a:t>VIDEO?</a:t>
            </a:r>
          </a:p>
        </p:txBody>
      </p:sp>
      <p:sp>
        <p:nvSpPr>
          <p:cNvPr id="185" name="Für searchButtons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r>
              <a:t>Für searchButtons</a:t>
            </a:r>
          </a:p>
        </p:txBody>
      </p:sp>
      <p:pic>
        <p:nvPicPr>
          <p:cNvPr id="186" name="buttonsearch.mp4" descr="buttonsearch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878" y="62109"/>
            <a:ext cx="24393756" cy="13591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3334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"/>
          <p:cNvSpPr txBox="1">
            <a:spLocks noGrp="1"/>
          </p:cNvSpPr>
          <p:nvPr>
            <p:ph type="title"/>
          </p:nvPr>
        </p:nvSpPr>
        <p:spPr>
          <a:xfrm>
            <a:off x="4833937" y="2049858"/>
            <a:ext cx="14716127" cy="4643439"/>
          </a:xfrm>
          <a:prstGeom prst="rect">
            <a:avLst/>
          </a:prstGeom>
        </p:spPr>
        <p:txBody>
          <a:bodyPr/>
          <a:lstStyle/>
          <a:p>
            <a:r>
              <a:t>TEXT SEARCH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8164909" y="7759700"/>
            <a:ext cx="8054182" cy="976908"/>
            <a:chOff x="0" y="0"/>
            <a:chExt cx="8054181" cy="976907"/>
          </a:xfrm>
        </p:grpSpPr>
        <p:sp>
          <p:nvSpPr>
            <p:cNvPr id="189" name="Rectangle"/>
            <p:cNvSpPr/>
            <p:nvPr/>
          </p:nvSpPr>
          <p:spPr>
            <a:xfrm>
              <a:off x="0" y="0"/>
              <a:ext cx="8054182" cy="976908"/>
            </a:xfrm>
            <a:prstGeom prst="rect">
              <a:avLst/>
            </a:prstGeom>
            <a:noFill/>
            <a:ln w="50800" cap="flat">
              <a:solidFill>
                <a:srgbClr val="FCCDA0"/>
              </a:solidFill>
              <a:prstDash val="solid"/>
              <a:round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endParaRPr/>
            </a:p>
          </p:txBody>
        </p:sp>
        <p:sp>
          <p:nvSpPr>
            <p:cNvPr id="190" name="z.B. Burgerei"/>
            <p:cNvSpPr txBox="1"/>
            <p:nvPr/>
          </p:nvSpPr>
          <p:spPr>
            <a:xfrm>
              <a:off x="2664876" y="169366"/>
              <a:ext cx="2724429" cy="638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0A0F10"/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lvl1pPr>
            </a:lstStyle>
            <a:p>
              <a:r>
                <a:t>z.B. Burgerei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5" name="textsearch.mp4" descr="textsearch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6350" y="61290"/>
            <a:ext cx="24396700" cy="13593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333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/>
          </p:nvPr>
        </p:nvSpPr>
        <p:spPr>
          <a:xfrm>
            <a:off x="4833937" y="2049858"/>
            <a:ext cx="14716127" cy="4643439"/>
          </a:xfrm>
          <a:prstGeom prst="rect">
            <a:avLst/>
          </a:prstGeom>
        </p:spPr>
        <p:txBody>
          <a:bodyPr/>
          <a:lstStyle/>
          <a:p>
            <a:r>
              <a:t>RANDOM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4833936" y="7744618"/>
            <a:ext cx="14716128" cy="3764196"/>
            <a:chOff x="0" y="0"/>
            <a:chExt cx="14716126" cy="3764194"/>
          </a:xfrm>
        </p:grpSpPr>
        <p:pic>
          <p:nvPicPr>
            <p:cNvPr id="198" name="bargoldy.png" descr="bargold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968964" y="0"/>
              <a:ext cx="3747163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cafegoldy.png" descr="cafegold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84482" y="0"/>
              <a:ext cx="3747163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resgoldy.png" descr="resgoldy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47162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"/>
          <p:cNvSpPr txBox="1">
            <a:spLocks noGrp="1"/>
          </p:cNvSpPr>
          <p:nvPr>
            <p:ph type="title"/>
          </p:nvPr>
        </p:nvSpPr>
        <p:spPr>
          <a:xfrm>
            <a:off x="4387453" y="1576386"/>
            <a:ext cx="15609094" cy="30360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random.mp4" descr="random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6350" y="61290"/>
            <a:ext cx="24396700" cy="13593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3333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Responsive</a:t>
            </a:r>
          </a:p>
        </p:txBody>
      </p:sp>
      <p:sp>
        <p:nvSpPr>
          <p:cNvPr id="208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9" name="dribbble-mockup-shot.jpg" descr="dribbble-mockup-sh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344927"/>
            <a:ext cx="24384001" cy="14405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Responsive</a:t>
            </a:r>
          </a:p>
        </p:txBody>
      </p:sp>
      <p:sp>
        <p:nvSpPr>
          <p:cNvPr id="212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3" name="Minimalist-Showcase-Project-Presentation.png" descr="Minimalist-Showcase-Project-Present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922" y="-1298198"/>
            <a:ext cx="24649844" cy="16312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"/>
          <p:cNvSpPr txBox="1">
            <a:spLocks noGrp="1"/>
          </p:cNvSpPr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7" name="bg1.jpg" descr="b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58392"/>
            <a:ext cx="24384000" cy="14632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LogoLLgoldig.png" descr="LogoLLgoldi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5905" y="3489461"/>
            <a:ext cx="7612190" cy="7612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"/>
          <p:cNvSpPr txBox="1">
            <a:spLocks noGrp="1"/>
          </p:cNvSpPr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0" name="VersionFertigMp4.mp4" descr="VersionFertigMp4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333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>
            <a:spLocks noGrp="1"/>
          </p:cNvSpPr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53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bg1.jpg" descr="b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58392"/>
            <a:ext cx="24384000" cy="14632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LogoLLgoldig.png" descr="LogoLLgoldi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5905" y="3489461"/>
            <a:ext cx="7612190" cy="7612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Datenbank.png" descr="Datenban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940" y="366797"/>
            <a:ext cx="23278120" cy="12982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"/>
          <p:cNvSpPr txBox="1">
            <a:spLocks noGrp="1"/>
          </p:cNvSpPr>
          <p:nvPr>
            <p:ph type="title"/>
          </p:nvPr>
        </p:nvSpPr>
        <p:spPr>
          <a:xfrm>
            <a:off x="4387453" y="1576386"/>
            <a:ext cx="15609094" cy="30360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63" name="Group"/>
          <p:cNvGrpSpPr/>
          <p:nvPr/>
        </p:nvGrpSpPr>
        <p:grpSpPr>
          <a:xfrm>
            <a:off x="3761843" y="4551743"/>
            <a:ext cx="16860316" cy="4612514"/>
            <a:chOff x="0" y="0"/>
            <a:chExt cx="16860315" cy="4612513"/>
          </a:xfrm>
        </p:grpSpPr>
        <p:sp>
          <p:nvSpPr>
            <p:cNvPr id="161" name="Rectangle"/>
            <p:cNvSpPr/>
            <p:nvPr/>
          </p:nvSpPr>
          <p:spPr>
            <a:xfrm>
              <a:off x="0" y="-1"/>
              <a:ext cx="16860316" cy="46125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6290" y="90958"/>
              <a:ext cx="16687734" cy="4430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21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73" y="3643312"/>
            <a:ext cx="19175054" cy="72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"/>
          <p:cNvSpPr txBox="1">
            <a:spLocks noGrp="1"/>
          </p:cNvSpPr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66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55800"/>
            <a:ext cx="13004800" cy="1092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"/>
          <p:cNvSpPr txBox="1">
            <a:spLocks noGrp="1"/>
          </p:cNvSpPr>
          <p:nvPr>
            <p:ph type="ctrTitle"/>
          </p:nvPr>
        </p:nvSpPr>
        <p:spPr>
          <a:xfrm>
            <a:off x="4833937" y="2303858"/>
            <a:ext cx="14716128" cy="46434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4833937" y="7072311"/>
            <a:ext cx="14716128" cy="158948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76" name="Group"/>
          <p:cNvGrpSpPr/>
          <p:nvPr/>
        </p:nvGrpSpPr>
        <p:grpSpPr>
          <a:xfrm>
            <a:off x="285895" y="138860"/>
            <a:ext cx="25971209" cy="11845588"/>
            <a:chOff x="0" y="0"/>
            <a:chExt cx="25971208" cy="11845587"/>
          </a:xfrm>
        </p:grpSpPr>
        <p:grpSp>
          <p:nvGrpSpPr>
            <p:cNvPr id="174" name="Group"/>
            <p:cNvGrpSpPr/>
            <p:nvPr/>
          </p:nvGrpSpPr>
          <p:grpSpPr>
            <a:xfrm>
              <a:off x="0" y="0"/>
              <a:ext cx="25971210" cy="11845588"/>
              <a:chOff x="0" y="0"/>
              <a:chExt cx="25971209" cy="11845587"/>
            </a:xfrm>
          </p:grpSpPr>
          <p:pic>
            <p:nvPicPr>
              <p:cNvPr id="17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77134" y="0"/>
                <a:ext cx="23504632" cy="118455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2" name="Shape"/>
              <p:cNvSpPr/>
              <p:nvPr/>
            </p:nvSpPr>
            <p:spPr>
              <a:xfrm>
                <a:off x="15264813" y="2150095"/>
                <a:ext cx="10706397" cy="7726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3656"/>
                    </a:lnTo>
                    <a:lnTo>
                      <a:pt x="7317" y="13656"/>
                    </a:lnTo>
                    <a:lnTo>
                      <a:pt x="7317" y="21600"/>
                    </a:lnTo>
                    <a:lnTo>
                      <a:pt x="21600" y="21600"/>
                    </a:lnTo>
                    <a:lnTo>
                      <a:pt x="21600" y="11082"/>
                    </a:lnTo>
                    <a:lnTo>
                      <a:pt x="20325" y="11082"/>
                    </a:lnTo>
                    <a:lnTo>
                      <a:pt x="203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Shape"/>
              <p:cNvSpPr/>
              <p:nvPr/>
            </p:nvSpPr>
            <p:spPr>
              <a:xfrm>
                <a:off x="0" y="2712210"/>
                <a:ext cx="6011620" cy="6356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7165"/>
                    </a:lnTo>
                    <a:lnTo>
                      <a:pt x="0" y="11789"/>
                    </a:lnTo>
                    <a:lnTo>
                      <a:pt x="0" y="21600"/>
                    </a:lnTo>
                    <a:lnTo>
                      <a:pt x="17819" y="21600"/>
                    </a:lnTo>
                    <a:lnTo>
                      <a:pt x="17819" y="11789"/>
                    </a:lnTo>
                    <a:lnTo>
                      <a:pt x="21600" y="11789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75" name="Rectangle"/>
            <p:cNvSpPr/>
            <p:nvPr/>
          </p:nvSpPr>
          <p:spPr>
            <a:xfrm>
              <a:off x="16770204" y="7747840"/>
              <a:ext cx="1270001" cy="34761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"/>
          <p:cNvSpPr txBox="1">
            <a:spLocks noGrp="1"/>
          </p:cNvSpPr>
          <p:nvPr>
            <p:ph type="title"/>
          </p:nvPr>
        </p:nvSpPr>
        <p:spPr>
          <a:xfrm>
            <a:off x="4833937" y="2049858"/>
            <a:ext cx="14716127" cy="4643439"/>
          </a:xfrm>
          <a:prstGeom prst="rect">
            <a:avLst/>
          </a:prstGeom>
        </p:spPr>
        <p:txBody>
          <a:bodyPr/>
          <a:lstStyle/>
          <a:p>
            <a:r>
              <a:t>ICON SEARCH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4833936" y="7744618"/>
            <a:ext cx="14716128" cy="3764196"/>
            <a:chOff x="0" y="0"/>
            <a:chExt cx="14716126" cy="3764194"/>
          </a:xfrm>
        </p:grpSpPr>
        <p:pic>
          <p:nvPicPr>
            <p:cNvPr id="179" name="bargoldy.png" descr="bargold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968964" y="0"/>
              <a:ext cx="3747163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cafegoldy.png" descr="cafegold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84482" y="0"/>
              <a:ext cx="3747163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resgoldy.png" descr="resgoldy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47162" cy="3764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91214"/>
      </a:dk1>
      <a:lt1>
        <a:srgbClr val="FF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200</Words>
  <Application>Microsoft Macintosh PowerPoint</Application>
  <PresentationFormat>Custom</PresentationFormat>
  <Paragraphs>27</Paragraphs>
  <Slides>17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Helvetica Neue</vt:lpstr>
      <vt:lpstr>Helvetica Neue Light</vt:lpstr>
      <vt:lpstr>Helvetica Neue Medium</vt:lpstr>
      <vt:lpstr>Montserrat Regular</vt:lpstr>
      <vt:lpstr>Black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 </vt:lpstr>
      <vt:lpstr>PowerPoint Presentation</vt:lpstr>
      <vt:lpstr>ICON SEARCH</vt:lpstr>
      <vt:lpstr>VIDEO?</vt:lpstr>
      <vt:lpstr>TEXT SEARCH</vt:lpstr>
      <vt:lpstr>PowerPoint Presentation</vt:lpstr>
      <vt:lpstr>RANDOM</vt:lpstr>
      <vt:lpstr>PowerPoint Presentation</vt:lpstr>
      <vt:lpstr>Responsive</vt:lpstr>
      <vt:lpstr>Responsive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 Maderthaner</cp:lastModifiedBy>
  <cp:revision>2</cp:revision>
  <dcterms:modified xsi:type="dcterms:W3CDTF">2018-06-28T10:05:36Z</dcterms:modified>
</cp:coreProperties>
</file>